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6B6B"/>
    <a:srgbClr val="D07676"/>
    <a:srgbClr val="8294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452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391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006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551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1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5051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401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6387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173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359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680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641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EFD8E-94B8-4E98-86EC-B3F97FEB267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E9FC2-C3AE-477B-9CC4-4CC18B62EC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725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15" y="341086"/>
            <a:ext cx="11030400" cy="6204600"/>
          </a:xfrm>
          <a:prstGeom prst="rect">
            <a:avLst/>
          </a:prstGeom>
          <a:effectLst>
            <a:outerShdw blurRad="635000" dir="13620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0886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57" y="333829"/>
            <a:ext cx="11030400" cy="6204600"/>
          </a:xfrm>
          <a:prstGeom prst="rect">
            <a:avLst/>
          </a:prstGeom>
          <a:effectLst>
            <a:outerShdw blurRad="635000" dir="1362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5509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39043" y="1553029"/>
            <a:ext cx="11254626" cy="4098376"/>
            <a:chOff x="1421169" y="1864361"/>
            <a:chExt cx="9783860" cy="3562797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64109" y="1864361"/>
              <a:ext cx="4640920" cy="2610517"/>
            </a:xfrm>
            <a:prstGeom prst="rect">
              <a:avLst/>
            </a:prstGeom>
            <a:effectLst>
              <a:outerShdw blurRad="635000" dir="13620000" algn="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3055" y="1864362"/>
              <a:ext cx="4640919" cy="2610517"/>
            </a:xfrm>
            <a:prstGeom prst="rect">
              <a:avLst/>
            </a:prstGeom>
            <a:effectLst>
              <a:outerShdw blurRad="635000" dir="13620000" algn="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21169" y="2816641"/>
              <a:ext cx="4640919" cy="2610517"/>
            </a:xfrm>
            <a:prstGeom prst="rect">
              <a:avLst/>
            </a:prstGeom>
            <a:effectLst>
              <a:outerShdw blurRad="635000" dir="13620000" algn="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72223" y="2816641"/>
              <a:ext cx="4640919" cy="2610517"/>
            </a:xfrm>
            <a:prstGeom prst="rect">
              <a:avLst/>
            </a:prstGeom>
            <a:effectLst>
              <a:outerShdw blurRad="635000" dir="13620000" algn="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36859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57" y="318407"/>
            <a:ext cx="11030400" cy="6204600"/>
          </a:xfrm>
          <a:prstGeom prst="rect">
            <a:avLst/>
          </a:prstGeom>
          <a:effectLst>
            <a:outerShdw blurRad="635000" dir="1362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7442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0</Words>
  <Application>Microsoft Office PowerPoint</Application>
  <PresentationFormat>와이드스크린</PresentationFormat>
  <Paragraphs>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6</cp:revision>
  <dcterms:created xsi:type="dcterms:W3CDTF">2023-05-18T23:43:04Z</dcterms:created>
  <dcterms:modified xsi:type="dcterms:W3CDTF">2023-05-19T07:43:56Z</dcterms:modified>
</cp:coreProperties>
</file>

<file path=docProps/thumbnail.jpeg>
</file>